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5" autoAdjust="0"/>
    <p:restoredTop sz="94688" autoAdjust="0"/>
  </p:normalViewPr>
  <p:slideViewPr>
    <p:cSldViewPr>
      <p:cViewPr varScale="1">
        <p:scale>
          <a:sx n="110" d="100"/>
          <a:sy n="110" d="100"/>
        </p:scale>
        <p:origin x="-16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pPr/>
              <a:t>15/01/2024</a:t>
            </a:fld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pPr/>
              <a:t>15/01/2024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15/01/2024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15/01/2024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15/01/2024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15/01/2024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pPr/>
              <a:t>15/01/2024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pPr/>
              <a:t>15/01/2024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15/01/2024</a:t>
            </a:fld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2209800"/>
          </a:xfrm>
        </p:spPr>
        <p:txBody>
          <a:bodyPr>
            <a:normAutofit/>
          </a:bodyPr>
          <a:lstStyle/>
          <a:p>
            <a:pPr algn="ctr"/>
            <a:r>
              <a:rPr lang="es-ES_tradnl" sz="4000" dirty="0" smtClean="0"/>
              <a:t>NOMBRE DEL O LA DEPORTISTA</a:t>
            </a:r>
            <a:br>
              <a:rPr lang="es-ES_tradnl" sz="4000" dirty="0" smtClean="0"/>
            </a:br>
            <a:r>
              <a:rPr lang="es-ES_tradnl" sz="4400" dirty="0" smtClean="0"/>
              <a:t/>
            </a:r>
            <a:br>
              <a:rPr lang="es-ES_tradnl" sz="4400" dirty="0" smtClean="0"/>
            </a:br>
            <a:r>
              <a:rPr lang="es-ES_tradnl" sz="2800" dirty="0" smtClean="0"/>
              <a:t>DISCIPLINA</a:t>
            </a:r>
            <a:endParaRPr lang="es-ES" sz="4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560234" cy="1752600"/>
          </a:xfrm>
        </p:spPr>
        <p:txBody>
          <a:bodyPr/>
          <a:lstStyle/>
          <a:p>
            <a:pPr algn="ctr"/>
            <a:r>
              <a:rPr lang="es-ES_tradnl" dirty="0" smtClean="0"/>
              <a:t>Foto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3600" dirty="0" smtClean="0"/>
              <a:t>DESCRIPCIÓN DEL DEPORTE Y LAS COMPETICIONES DURANTE EL AÑO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HISTORIAL DEPORTIVO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dirty="0" smtClean="0"/>
              <a:t>REPORTAJE FOTOGRÁFICO </a:t>
            </a:r>
            <a:r>
              <a:rPr lang="es-ES_tradnl" sz="2000" dirty="0" smtClean="0"/>
              <a:t>(Máximo 4 </a:t>
            </a:r>
            <a:r>
              <a:rPr lang="es-ES_tradnl" sz="2000" dirty="0" err="1" smtClean="0"/>
              <a:t>fotod</a:t>
            </a:r>
            <a:r>
              <a:rPr lang="es-ES_tradnl" sz="2000" dirty="0" smtClean="0"/>
              <a:t>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</TotalTime>
  <Words>24</Words>
  <PresentationFormat>Presentación en pantalla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Fundición</vt:lpstr>
      <vt:lpstr>NOMBRE DEL O LA DEPORTISTA  DISCIPLINA</vt:lpstr>
      <vt:lpstr>DESCRIPCIÓN DEL DEPORTE Y LAS COMPETICIONES DURANTE EL AÑO</vt:lpstr>
      <vt:lpstr>HISTORIAL DEPORTIVO</vt:lpstr>
      <vt:lpstr>REPORTAJE FOTOGRÁFICO (Máximo 4 fotod)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O LA DEPORTISTA  DISCIPLINA</dc:title>
  <dc:creator>Carmen Escobedo Albiñana</dc:creator>
  <cp:lastModifiedBy>caescalb</cp:lastModifiedBy>
  <cp:revision>2</cp:revision>
  <dcterms:created xsi:type="dcterms:W3CDTF">2024-01-15T12:59:20Z</dcterms:created>
  <dcterms:modified xsi:type="dcterms:W3CDTF">2024-01-15T13:03:03Z</dcterms:modified>
</cp:coreProperties>
</file>